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47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5" d="100"/>
          <a:sy n="105" d="100"/>
        </p:scale>
        <p:origin x="-11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8B17-E37E-47CE-9356-8E9F44658831}" type="datetimeFigureOut">
              <a:rPr lang="he-IL" smtClean="0"/>
              <a:t>י"ט/תמוז/תשע"ג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DF0D-B204-4751-B3BD-041C5B3F193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8B17-E37E-47CE-9356-8E9F44658831}" type="datetimeFigureOut">
              <a:rPr lang="he-IL" smtClean="0"/>
              <a:t>י"ט/תמוז/תשע"ג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DF0D-B204-4751-B3BD-041C5B3F193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8B17-E37E-47CE-9356-8E9F44658831}" type="datetimeFigureOut">
              <a:rPr lang="he-IL" smtClean="0"/>
              <a:t>י"ט/תמוז/תשע"ג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DF0D-B204-4751-B3BD-041C5B3F193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8B17-E37E-47CE-9356-8E9F44658831}" type="datetimeFigureOut">
              <a:rPr lang="he-IL" smtClean="0"/>
              <a:t>י"ט/תמוז/תשע"ג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DF0D-B204-4751-B3BD-041C5B3F193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8B17-E37E-47CE-9356-8E9F44658831}" type="datetimeFigureOut">
              <a:rPr lang="he-IL" smtClean="0"/>
              <a:t>י"ט/תמוז/תשע"ג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DF0D-B204-4751-B3BD-041C5B3F193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8B17-E37E-47CE-9356-8E9F44658831}" type="datetimeFigureOut">
              <a:rPr lang="he-IL" smtClean="0"/>
              <a:t>י"ט/תמוז/תשע"ג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DF0D-B204-4751-B3BD-041C5B3F193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8B17-E37E-47CE-9356-8E9F44658831}" type="datetimeFigureOut">
              <a:rPr lang="he-IL" smtClean="0"/>
              <a:t>י"ט/תמוז/תשע"ג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DF0D-B204-4751-B3BD-041C5B3F193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8B17-E37E-47CE-9356-8E9F44658831}" type="datetimeFigureOut">
              <a:rPr lang="he-IL" smtClean="0"/>
              <a:t>י"ט/תמוז/תשע"ג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DF0D-B204-4751-B3BD-041C5B3F193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8B17-E37E-47CE-9356-8E9F44658831}" type="datetimeFigureOut">
              <a:rPr lang="he-IL" smtClean="0"/>
              <a:t>י"ט/תמוז/תשע"ג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DF0D-B204-4751-B3BD-041C5B3F193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8B17-E37E-47CE-9356-8E9F44658831}" type="datetimeFigureOut">
              <a:rPr lang="he-IL" smtClean="0"/>
              <a:t>י"ט/תמוז/תשע"ג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DF0D-B204-4751-B3BD-041C5B3F193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8B17-E37E-47CE-9356-8E9F44658831}" type="datetimeFigureOut">
              <a:rPr lang="he-IL" smtClean="0"/>
              <a:t>י"ט/תמוז/תשע"ג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DF0D-B204-4751-B3BD-041C5B3F193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68B17-E37E-47CE-9356-8E9F44658831}" type="datetimeFigureOut">
              <a:rPr lang="he-IL" smtClean="0"/>
              <a:t>י"ט/תמוז/תשע"ג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7DF0D-B204-4751-B3BD-041C5B3F1934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38807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250706"/>
          </a:xfrm>
        </p:spPr>
        <p:txBody>
          <a:bodyPr>
            <a:normAutofit/>
          </a:bodyPr>
          <a:lstStyle/>
          <a:p>
            <a:r>
              <a:rPr lang="ar-SA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أهلا وسهلا</a:t>
            </a:r>
            <a:br>
              <a:rPr lang="ar-SA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he-IL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ברוכים הבאים</a:t>
            </a:r>
            <a:endParaRPr lang="he-IL" sz="7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6309320"/>
            <a:ext cx="144943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400" i="1" dirty="0" smtClean="0">
                <a:solidFill>
                  <a:srgbClr val="474747"/>
                </a:solidFill>
              </a:rPr>
              <a:t>معا نحو مستقبل افضل</a:t>
            </a:r>
            <a:endParaRPr lang="he-IL" sz="1400" i="1" dirty="0">
              <a:solidFill>
                <a:srgbClr val="474747"/>
              </a:solidFill>
            </a:endParaRPr>
          </a:p>
        </p:txBody>
      </p:sp>
      <p:pic>
        <p:nvPicPr>
          <p:cNvPr id="8" name="תמונה 7" descr="Untitled-3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29375" y="5949280"/>
            <a:ext cx="2714625" cy="790575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0"/>
            <a:ext cx="3131840" cy="68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הזכות והאפשרות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 smtClean="0"/>
              <a:t>   החופש לנוע והאמצעים לעשות כן, עומדים בבסיס הזכויות שלנו כאנשים. </a:t>
            </a:r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r>
              <a:rPr lang="he-IL" dirty="0" smtClean="0"/>
              <a:t>   האפשרות לנוע מהווה אחד מהאמצעים העיקריים שלנו להיחשף ולממש הזדמנויות חברתיות, אישיות, וציבוריות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7020272" y="116632"/>
            <a:ext cx="1912703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400" dirty="0" smtClean="0">
                <a:solidFill>
                  <a:srgbClr val="474747"/>
                </a:solidFill>
              </a:rPr>
              <a:t>شباب كفر قرع انهضوا للتغير</a:t>
            </a:r>
            <a:endParaRPr lang="he-IL" sz="1400" dirty="0">
              <a:solidFill>
                <a:srgbClr val="47474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6309320"/>
            <a:ext cx="144943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400" i="1" dirty="0" smtClean="0">
                <a:solidFill>
                  <a:srgbClr val="474747"/>
                </a:solidFill>
              </a:rPr>
              <a:t>معا نحو مستقبل افضل</a:t>
            </a:r>
            <a:endParaRPr lang="he-IL" sz="1400" i="1" dirty="0">
              <a:solidFill>
                <a:srgbClr val="474747"/>
              </a:solidFill>
            </a:endParaRPr>
          </a:p>
        </p:txBody>
      </p:sp>
      <p:pic>
        <p:nvPicPr>
          <p:cNvPr id="9" name="תמונה 8" descr="Untitled-3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29375" y="5949280"/>
            <a:ext cx="2714625" cy="790575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0"/>
            <a:ext cx="3131840" cy="68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מסלול תחבורה ציבורית ותחנות בכפר קרע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6309320"/>
            <a:ext cx="144943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400" i="1" dirty="0" smtClean="0">
                <a:solidFill>
                  <a:srgbClr val="474747"/>
                </a:solidFill>
              </a:rPr>
              <a:t>معا نحو مستقبل افضل</a:t>
            </a:r>
            <a:endParaRPr lang="he-IL" sz="1400" i="1" dirty="0">
              <a:solidFill>
                <a:srgbClr val="474747"/>
              </a:solidFill>
            </a:endParaRPr>
          </a:p>
        </p:txBody>
      </p:sp>
      <p:pic>
        <p:nvPicPr>
          <p:cNvPr id="11" name="תמונה 10" descr="Untitled-3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29375" y="5949280"/>
            <a:ext cx="2714625" cy="790575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0"/>
            <a:ext cx="3131840" cy="68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ownloads\govmap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662" y="1600200"/>
            <a:ext cx="803267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250706"/>
          </a:xfrm>
        </p:spPr>
        <p:txBody>
          <a:bodyPr>
            <a:normAutofit/>
          </a:bodyPr>
          <a:lstStyle/>
          <a:p>
            <a:r>
              <a:rPr lang="ar-SA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ar-SA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he-IL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סיור אווירי</a:t>
            </a:r>
            <a:br>
              <a:rPr lang="he-IL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he-IL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ברחבי כפר קרע</a:t>
            </a:r>
            <a:endParaRPr lang="he-IL" sz="7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6309320"/>
            <a:ext cx="144943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400" i="1" dirty="0" smtClean="0">
                <a:solidFill>
                  <a:srgbClr val="474747"/>
                </a:solidFill>
              </a:rPr>
              <a:t>معا نحو مستقبل افضل</a:t>
            </a:r>
            <a:endParaRPr lang="he-IL" sz="1400" i="1" dirty="0">
              <a:solidFill>
                <a:srgbClr val="474747"/>
              </a:solidFill>
            </a:endParaRPr>
          </a:p>
        </p:txBody>
      </p:sp>
      <p:pic>
        <p:nvPicPr>
          <p:cNvPr id="8" name="תמונה 7" descr="Untitled-3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29375" y="5949280"/>
            <a:ext cx="2714625" cy="790575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0"/>
            <a:ext cx="3131840" cy="68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נתונים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6309320"/>
            <a:ext cx="144943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400" i="1" dirty="0" smtClean="0">
                <a:solidFill>
                  <a:srgbClr val="474747"/>
                </a:solidFill>
              </a:rPr>
              <a:t>معا نحو مستقبل افضل</a:t>
            </a:r>
            <a:endParaRPr lang="he-IL" sz="1400" i="1" dirty="0">
              <a:solidFill>
                <a:srgbClr val="474747"/>
              </a:solidFill>
            </a:endParaRPr>
          </a:p>
        </p:txBody>
      </p:sp>
      <p:pic>
        <p:nvPicPr>
          <p:cNvPr id="6" name="תמונה 5" descr="Untitled-3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29375" y="5949280"/>
            <a:ext cx="2714625" cy="790575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32657"/>
            <a:ext cx="574427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0"/>
            <a:ext cx="3131840" cy="68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נתונים</a:t>
            </a:r>
            <a:endParaRPr lang="he-I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733853" cy="357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504" y="6309320"/>
            <a:ext cx="144943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400" i="1" dirty="0" smtClean="0">
                <a:solidFill>
                  <a:srgbClr val="474747"/>
                </a:solidFill>
              </a:rPr>
              <a:t>معا نحو مستقبل افضل</a:t>
            </a:r>
            <a:endParaRPr lang="he-IL" sz="1400" i="1" dirty="0">
              <a:solidFill>
                <a:srgbClr val="474747"/>
              </a:solidFill>
            </a:endParaRPr>
          </a:p>
        </p:txBody>
      </p:sp>
      <p:pic>
        <p:nvPicPr>
          <p:cNvPr id="6" name="תמונה 5" descr="Untitled-3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29375" y="5949280"/>
            <a:ext cx="2714625" cy="790575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0"/>
            <a:ext cx="3131840" cy="68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435280" cy="3082354"/>
          </a:xfrm>
        </p:spPr>
        <p:txBody>
          <a:bodyPr>
            <a:noAutofit/>
          </a:bodyPr>
          <a:lstStyle/>
          <a:p>
            <a:r>
              <a:rPr lang="ar-SA" sz="8000" dirty="0" smtClean="0"/>
              <a:t>شكرا</a:t>
            </a:r>
            <a:br>
              <a:rPr lang="ar-SA" sz="8000" dirty="0" smtClean="0"/>
            </a:br>
            <a:r>
              <a:rPr lang="he-IL" sz="8000" dirty="0" smtClean="0"/>
              <a:t>תודה</a:t>
            </a:r>
            <a:endParaRPr lang="he-IL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6309320"/>
            <a:ext cx="144943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400" i="1" dirty="0" smtClean="0">
                <a:solidFill>
                  <a:srgbClr val="474747"/>
                </a:solidFill>
              </a:rPr>
              <a:t>معا نحو مستقبل افضل</a:t>
            </a:r>
            <a:endParaRPr lang="he-IL" sz="1400" i="1" dirty="0">
              <a:solidFill>
                <a:srgbClr val="474747"/>
              </a:solidFill>
            </a:endParaRPr>
          </a:p>
        </p:txBody>
      </p:sp>
      <p:pic>
        <p:nvPicPr>
          <p:cNvPr id="6" name="תמונה 5" descr="Untitled-3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29375" y="5949280"/>
            <a:ext cx="2714625" cy="790575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0"/>
            <a:ext cx="3131840" cy="68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75</Words>
  <Application>Microsoft Office PowerPoint</Application>
  <PresentationFormat>‫הצגה על המסך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9" baseType="lpstr">
      <vt:lpstr>ערכת נושא Office</vt:lpstr>
      <vt:lpstr>שקופית 1</vt:lpstr>
      <vt:lpstr>أهلا وسهلا ברוכים הבאים</vt:lpstr>
      <vt:lpstr>הזכות והאפשרות</vt:lpstr>
      <vt:lpstr>מסלול תחבורה ציבורית ותחנות בכפר קרע</vt:lpstr>
      <vt:lpstr> סיור אווירי  ברחבי כפר קרע</vt:lpstr>
      <vt:lpstr>נתונים</vt:lpstr>
      <vt:lpstr>נתונים</vt:lpstr>
      <vt:lpstr>شكرا תודה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user</cp:lastModifiedBy>
  <cp:revision>3</cp:revision>
  <dcterms:created xsi:type="dcterms:W3CDTF">2013-06-27T11:46:12Z</dcterms:created>
  <dcterms:modified xsi:type="dcterms:W3CDTF">2013-06-27T15:24:52Z</dcterms:modified>
</cp:coreProperties>
</file>